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62" r:id="rId5"/>
    <p:sldId id="259" r:id="rId6"/>
    <p:sldId id="260" r:id="rId7"/>
    <p:sldId id="263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>
        <p:scale>
          <a:sx n="80" d="100"/>
          <a:sy n="80" d="100"/>
        </p:scale>
        <p:origin x="-1074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D0B574-5B0E-450D-9217-15AB7D9E6E7B}" type="datetimeFigureOut">
              <a:rPr lang="en-US" smtClean="0"/>
              <a:t>3/21/2010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A5FF8E-C99A-4B8D-B93D-C0D98C98DE19}" type="slidenum">
              <a:rPr lang="en-ZA" smtClean="0"/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A5FF8E-C99A-4B8D-B93D-C0D98C98DE19}" type="slidenum">
              <a:rPr lang="en-ZA" smtClean="0"/>
              <a:t>6</a:t>
            </a:fld>
            <a:endParaRPr lang="en-Z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C19E1-7D09-4612-84D7-8CF5F82C9285}" type="datetimeFigureOut">
              <a:rPr lang="en-US" smtClean="0"/>
              <a:pPr/>
              <a:t>3/21/2010</a:t>
            </a:fld>
            <a:endParaRPr lang="en-Z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4AAC-64C2-4BBE-9046-96329719AB44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C19E1-7D09-4612-84D7-8CF5F82C9285}" type="datetimeFigureOut">
              <a:rPr lang="en-US" smtClean="0"/>
              <a:pPr/>
              <a:t>3/21/2010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4AAC-64C2-4BBE-9046-96329719AB44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C19E1-7D09-4612-84D7-8CF5F82C9285}" type="datetimeFigureOut">
              <a:rPr lang="en-US" smtClean="0"/>
              <a:pPr/>
              <a:t>3/21/2010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4AAC-64C2-4BBE-9046-96329719AB44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C19E1-7D09-4612-84D7-8CF5F82C9285}" type="datetimeFigureOut">
              <a:rPr lang="en-US" smtClean="0"/>
              <a:pPr/>
              <a:t>3/21/2010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4AAC-64C2-4BBE-9046-96329719AB44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C19E1-7D09-4612-84D7-8CF5F82C9285}" type="datetimeFigureOut">
              <a:rPr lang="en-US" smtClean="0"/>
              <a:pPr/>
              <a:t>3/21/2010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4AAC-64C2-4BBE-9046-96329719AB44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C19E1-7D09-4612-84D7-8CF5F82C9285}" type="datetimeFigureOut">
              <a:rPr lang="en-US" smtClean="0"/>
              <a:pPr/>
              <a:t>3/21/2010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4AAC-64C2-4BBE-9046-96329719AB44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C19E1-7D09-4612-84D7-8CF5F82C9285}" type="datetimeFigureOut">
              <a:rPr lang="en-US" smtClean="0"/>
              <a:pPr/>
              <a:t>3/21/2010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4AAC-64C2-4BBE-9046-96329719AB44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C19E1-7D09-4612-84D7-8CF5F82C9285}" type="datetimeFigureOut">
              <a:rPr lang="en-US" smtClean="0"/>
              <a:pPr/>
              <a:t>3/21/2010</a:t>
            </a:fld>
            <a:endParaRPr lang="en-Z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F84AAC-64C2-4BBE-9046-96329719AB44}" type="slidenum">
              <a:rPr lang="en-ZA" smtClean="0"/>
              <a:pPr/>
              <a:t>‹#›</a:t>
            </a:fld>
            <a:endParaRPr lang="en-Z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Z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C19E1-7D09-4612-84D7-8CF5F82C9285}" type="datetimeFigureOut">
              <a:rPr lang="en-US" smtClean="0"/>
              <a:pPr/>
              <a:t>3/21/2010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4AAC-64C2-4BBE-9046-96329719AB44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C19E1-7D09-4612-84D7-8CF5F82C9285}" type="datetimeFigureOut">
              <a:rPr lang="en-US" smtClean="0"/>
              <a:pPr/>
              <a:t>3/21/2010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DF84AAC-64C2-4BBE-9046-96329719AB44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0CC19E1-7D09-4612-84D7-8CF5F82C9285}" type="datetimeFigureOut">
              <a:rPr lang="en-US" smtClean="0"/>
              <a:pPr/>
              <a:t>3/21/2010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84AAC-64C2-4BBE-9046-96329719AB44}" type="slidenum">
              <a:rPr lang="en-ZA" smtClean="0"/>
              <a:pPr/>
              <a:t>‹#›</a:t>
            </a:fld>
            <a:endParaRPr lang="en-Z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0CC19E1-7D09-4612-84D7-8CF5F82C9285}" type="datetimeFigureOut">
              <a:rPr lang="en-US" smtClean="0"/>
              <a:pPr/>
              <a:t>3/21/2010</a:t>
            </a:fld>
            <a:endParaRPr lang="en-Z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DF84AAC-64C2-4BBE-9046-96329719AB44}" type="slidenum">
              <a:rPr lang="en-ZA" smtClean="0"/>
              <a:pPr/>
              <a:t>‹#›</a:t>
            </a:fld>
            <a:endParaRPr lang="en-Z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searchsecurity.techtarget.com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0100" y="3214686"/>
            <a:ext cx="6480048" cy="2301240"/>
          </a:xfrm>
        </p:spPr>
        <p:txBody>
          <a:bodyPr>
            <a:normAutofit/>
          </a:bodyPr>
          <a:lstStyle/>
          <a:p>
            <a:r>
              <a:rPr lang="en-ZA" sz="6600" dirty="0" smtClean="0"/>
              <a:t>E-commerce</a:t>
            </a:r>
            <a:endParaRPr lang="en-ZA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96" y="4357694"/>
            <a:ext cx="6480048" cy="823906"/>
          </a:xfrm>
        </p:spPr>
        <p:txBody>
          <a:bodyPr/>
          <a:lstStyle/>
          <a:p>
            <a:r>
              <a:rPr lang="en-ZA" dirty="0" smtClean="0"/>
              <a:t> By Thabang &amp; Gorata </a:t>
            </a:r>
            <a:endParaRPr lang="en-Z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E-commerce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sz="2200" dirty="0" smtClean="0">
                <a:latin typeface="Calibri" pitchFamily="34" charset="0"/>
                <a:cs typeface="Calibri" pitchFamily="34" charset="0"/>
              </a:rPr>
              <a:t>E-commerce </a:t>
            </a:r>
            <a:r>
              <a:rPr lang="en-ZA" sz="2200" dirty="0" smtClean="0">
                <a:latin typeface="Calibri" pitchFamily="34" charset="0"/>
                <a:cs typeface="Calibri" pitchFamily="34" charset="0"/>
              </a:rPr>
              <a:t>is the use of the Internet and email to </a:t>
            </a:r>
            <a:r>
              <a:rPr lang="en-ZA" sz="2200" dirty="0" smtClean="0">
                <a:latin typeface="Calibri" pitchFamily="34" charset="0"/>
                <a:cs typeface="Calibri" pitchFamily="34" charset="0"/>
              </a:rPr>
              <a:t>buy and sell goods.</a:t>
            </a:r>
            <a:endParaRPr lang="en-ZA" sz="26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ZA" sz="2600" dirty="0" smtClean="0">
                <a:latin typeface="Calibri" pitchFamily="34" charset="0"/>
                <a:cs typeface="Calibri" pitchFamily="34" charset="0"/>
              </a:rPr>
              <a:t>Influenced by the development of EDI  and EFT technologies</a:t>
            </a:r>
          </a:p>
          <a:p>
            <a:r>
              <a:rPr lang="en-ZA" sz="2600" dirty="0" smtClean="0">
                <a:latin typeface="Calibri" pitchFamily="34" charset="0"/>
                <a:cs typeface="Calibri" pitchFamily="34" charset="0"/>
              </a:rPr>
              <a:t>Started out with telephone banking</a:t>
            </a:r>
          </a:p>
          <a:p>
            <a:r>
              <a:rPr lang="en-ZA" sz="2600" dirty="0" smtClean="0">
                <a:latin typeface="Calibri" pitchFamily="34" charset="0"/>
                <a:cs typeface="Calibri" pitchFamily="34" charset="0"/>
              </a:rPr>
              <a:t>Developed to internet shopping</a:t>
            </a:r>
          </a:p>
          <a:p>
            <a:r>
              <a:rPr lang="en-ZA" sz="2600" dirty="0" smtClean="0">
                <a:latin typeface="Calibri" pitchFamily="34" charset="0"/>
                <a:cs typeface="Calibri" pitchFamily="34" charset="0"/>
              </a:rPr>
              <a:t>Allows the consumer convenience</a:t>
            </a:r>
          </a:p>
          <a:p>
            <a:r>
              <a:rPr lang="en-ZA" sz="2600" dirty="0" smtClean="0">
                <a:latin typeface="Calibri" pitchFamily="34" charset="0"/>
                <a:cs typeface="Calibri" pitchFamily="34" charset="0"/>
              </a:rPr>
              <a:t>There is the risk of 3</a:t>
            </a:r>
            <a:r>
              <a:rPr lang="en-ZA" sz="2600" baseline="30000" dirty="0" smtClean="0">
                <a:latin typeface="Calibri" pitchFamily="34" charset="0"/>
                <a:cs typeface="Calibri" pitchFamily="34" charset="0"/>
              </a:rPr>
              <a:t>rd</a:t>
            </a:r>
            <a:r>
              <a:rPr lang="en-ZA" sz="2600" dirty="0" smtClean="0">
                <a:latin typeface="Calibri" pitchFamily="34" charset="0"/>
                <a:cs typeface="Calibri" pitchFamily="34" charset="0"/>
              </a:rPr>
              <a:t> parties accessing a users bank details</a:t>
            </a:r>
            <a:r>
              <a:rPr lang="en-ZA" sz="3200" dirty="0" smtClean="0"/>
              <a:t/>
            </a:r>
            <a:br>
              <a:rPr lang="en-ZA" sz="3200" dirty="0" smtClean="0"/>
            </a:br>
            <a:endParaRPr lang="en-Z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Tele shopping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ZA" sz="3200" dirty="0" smtClean="0"/>
              <a:t>Teleshopping is when </a:t>
            </a:r>
            <a:r>
              <a:rPr lang="en-ZA" sz="3200" dirty="0" smtClean="0"/>
              <a:t>c</a:t>
            </a:r>
            <a:r>
              <a:rPr lang="en-ZA" sz="3200" dirty="0" smtClean="0"/>
              <a:t>onsumer purchases a product through the use of a telephone</a:t>
            </a:r>
          </a:p>
          <a:p>
            <a:r>
              <a:rPr lang="en-ZA" sz="3200" dirty="0" smtClean="0"/>
              <a:t>Mostly consists of infomercials </a:t>
            </a:r>
          </a:p>
          <a:p>
            <a:r>
              <a:rPr lang="en-ZA" sz="3200" dirty="0" smtClean="0"/>
              <a:t>“As seen on TV products” are popular because of infomercials</a:t>
            </a:r>
          </a:p>
          <a:p>
            <a:pPr>
              <a:buNone/>
            </a:pPr>
            <a:r>
              <a:rPr lang="en-ZA" sz="3200" dirty="0" smtClean="0"/>
              <a:t/>
            </a:r>
            <a:br>
              <a:rPr lang="en-ZA" sz="3200" dirty="0" smtClean="0"/>
            </a:br>
            <a:endParaRPr lang="en-ZA" dirty="0"/>
          </a:p>
        </p:txBody>
      </p:sp>
      <p:sp>
        <p:nvSpPr>
          <p:cNvPr id="6" name="Rectangle 5"/>
          <p:cNvSpPr/>
          <p:nvPr/>
        </p:nvSpPr>
        <p:spPr>
          <a:xfrm>
            <a:off x="285720" y="1928802"/>
            <a:ext cx="7715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800" dirty="0" smtClean="0"/>
              <a:t/>
            </a:r>
            <a:br>
              <a:rPr lang="en-ZA" sz="800" dirty="0" smtClean="0"/>
            </a:br>
            <a:r>
              <a:rPr lang="en-ZA" sz="800" dirty="0" smtClean="0"/>
              <a:t/>
            </a:r>
            <a:br>
              <a:rPr lang="en-ZA" sz="800" dirty="0" smtClean="0"/>
            </a:br>
            <a:r>
              <a:rPr lang="en-ZA" sz="800" dirty="0" smtClean="0"/>
              <a:t/>
            </a:r>
            <a:br>
              <a:rPr lang="en-ZA" sz="800" dirty="0" smtClean="0"/>
            </a:br>
            <a:endParaRPr lang="en-ZA" sz="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Online marketing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ZA" sz="3200" dirty="0" smtClean="0"/>
              <a:t>Online </a:t>
            </a:r>
            <a:r>
              <a:rPr lang="en-ZA" sz="3200" dirty="0" smtClean="0"/>
              <a:t>Marketing is the use  of the internet in order to market goods</a:t>
            </a:r>
            <a:r>
              <a:rPr lang="en-ZA" sz="3200" dirty="0" smtClean="0"/>
              <a:t/>
            </a:r>
            <a:br>
              <a:rPr lang="en-ZA" sz="3200" dirty="0" smtClean="0"/>
            </a:br>
            <a:endParaRPr lang="en-ZA" sz="3200" dirty="0" smtClean="0"/>
          </a:p>
          <a:p>
            <a:r>
              <a:rPr lang="en-ZA" sz="3200" dirty="0" smtClean="0"/>
              <a:t>Useful for companies because it helps them reach more of the market</a:t>
            </a:r>
          </a:p>
          <a:p>
            <a:r>
              <a:rPr lang="en-ZA" sz="3200" dirty="0" smtClean="0"/>
              <a:t>Bad for companies because some users find adverts or pop ups annoying</a:t>
            </a:r>
          </a:p>
          <a:p>
            <a:r>
              <a:rPr lang="en-ZA" sz="3200" dirty="0" smtClean="0"/>
              <a:t>include banner advertising, pay per click advertising, email marketing, blog marketing, search engine marketing, affiliate marketing, and interactive advertising </a:t>
            </a:r>
            <a:br>
              <a:rPr lang="en-ZA" sz="3200" dirty="0" smtClean="0"/>
            </a:br>
            <a:endParaRPr lang="en-Z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Data Mining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ZA" sz="2400" dirty="0" smtClean="0"/>
              <a:t>Data mining is when data is analysed in order to find patterns in it</a:t>
            </a:r>
            <a:r>
              <a:rPr lang="en-ZA" sz="2400" dirty="0" smtClean="0"/>
              <a:t>.</a:t>
            </a:r>
          </a:p>
          <a:p>
            <a:endParaRPr lang="en-ZA" sz="2400" dirty="0" smtClean="0"/>
          </a:p>
          <a:p>
            <a:r>
              <a:rPr lang="en-ZA" sz="2400" dirty="0" smtClean="0"/>
              <a:t>Can be used for marketing, surveillance and research purposes</a:t>
            </a:r>
          </a:p>
          <a:p>
            <a:endParaRPr lang="en-ZA" sz="2400" dirty="0" smtClean="0"/>
          </a:p>
          <a:p>
            <a:r>
              <a:rPr lang="en-ZA" sz="2400" dirty="0" smtClean="0"/>
              <a:t>In the world of e commerce ,data mining can help consumers search for products of their choice</a:t>
            </a:r>
          </a:p>
          <a:p>
            <a:endParaRPr lang="en-ZA" sz="2400" dirty="0" smtClean="0"/>
          </a:p>
          <a:p>
            <a:r>
              <a:rPr lang="en-ZA" sz="2400" dirty="0" smtClean="0"/>
              <a:t>Search engines like Bing and Yahoo are used in data mining today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Spyware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ZA" dirty="0" smtClean="0"/>
              <a:t>A </a:t>
            </a:r>
            <a:r>
              <a:rPr lang="en-ZA" dirty="0" smtClean="0"/>
              <a:t>type of malicious software that gradually collects a users information  without their knowledge</a:t>
            </a:r>
            <a:r>
              <a:rPr lang="en-ZA" dirty="0" smtClean="0"/>
              <a:t>.</a:t>
            </a:r>
          </a:p>
          <a:p>
            <a:endParaRPr lang="en-ZA" dirty="0" smtClean="0"/>
          </a:p>
          <a:p>
            <a:r>
              <a:rPr lang="en-ZA" dirty="0" smtClean="0"/>
              <a:t>Most commonly, the information is collected on the users hard drive</a:t>
            </a:r>
            <a:r>
              <a:rPr lang="en-ZA" dirty="0" smtClean="0"/>
              <a:t> </a:t>
            </a:r>
          </a:p>
          <a:p>
            <a:endParaRPr lang="en-ZA" dirty="0" smtClean="0"/>
          </a:p>
          <a:p>
            <a:r>
              <a:rPr lang="en-ZA" dirty="0" smtClean="0"/>
              <a:t>It </a:t>
            </a:r>
            <a:r>
              <a:rPr lang="en-ZA" dirty="0" smtClean="0"/>
              <a:t>can be in the form of a software virus or it can infect a machine after a new program is installed</a:t>
            </a:r>
            <a:r>
              <a:rPr lang="en-ZA" dirty="0" smtClean="0"/>
              <a:t>.</a:t>
            </a:r>
          </a:p>
          <a:p>
            <a:endParaRPr lang="en-ZA" dirty="0" smtClean="0"/>
          </a:p>
          <a:p>
            <a:r>
              <a:rPr lang="en-ZA" dirty="0" smtClean="0"/>
              <a:t>In </a:t>
            </a:r>
            <a:r>
              <a:rPr lang="en-ZA" dirty="0" smtClean="0"/>
              <a:t>the world of e-commerce spyware helps gather information about a potential client and then it is forwarded to advertisers who will </a:t>
            </a:r>
            <a:r>
              <a:rPr lang="en-ZA" dirty="0" smtClean="0"/>
              <a:t>be </a:t>
            </a:r>
            <a:r>
              <a:rPr lang="en-ZA" dirty="0" smtClean="0"/>
              <a:t>able to use it to their advantage</a:t>
            </a:r>
            <a:r>
              <a:rPr lang="en-ZA" dirty="0" smtClean="0"/>
              <a:t>.</a:t>
            </a:r>
          </a:p>
          <a:p>
            <a:endParaRPr lang="en-ZA" dirty="0" smtClean="0"/>
          </a:p>
          <a:p>
            <a:r>
              <a:rPr lang="en-ZA" dirty="0" smtClean="0"/>
              <a:t>Has lead to the development of anti-spyware software programs</a:t>
            </a:r>
            <a:endParaRPr lang="en-ZA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/>
              <a:t>Sources</a:t>
            </a:r>
            <a:endParaRPr lang="en-ZA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>
                <a:hlinkClick r:id="rId2"/>
              </a:rPr>
              <a:t>http://searchsecurity.techtarget.com</a:t>
            </a:r>
            <a:endParaRPr lang="en-ZA" dirty="0" smtClean="0"/>
          </a:p>
          <a:p>
            <a:r>
              <a:rPr lang="en-ZA" dirty="0" smtClean="0"/>
              <a:t>itgssyllabus.blogspot.com</a:t>
            </a:r>
          </a:p>
          <a:p>
            <a:r>
              <a:rPr lang="en-ZA" dirty="0" smtClean="0"/>
              <a:t>Wikipedia.com</a:t>
            </a:r>
            <a:endParaRPr lang="en-Z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2910" y="1928802"/>
            <a:ext cx="8501090" cy="6215082"/>
          </a:xfrm>
        </p:spPr>
        <p:txBody>
          <a:bodyPr>
            <a:normAutofit/>
          </a:bodyPr>
          <a:lstStyle/>
          <a:p>
            <a:r>
              <a:rPr lang="en-ZA" sz="7200" dirty="0" smtClean="0"/>
              <a:t>Thank you for watching our presentation </a:t>
            </a:r>
            <a:r>
              <a:rPr lang="en-ZA" sz="7200" dirty="0" smtClean="0">
                <a:sym typeface="Wingdings" pitchFamily="2" charset="2"/>
              </a:rPr>
              <a:t></a:t>
            </a:r>
            <a:endParaRPr lang="en-ZA" sz="7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480</TotalTime>
  <Words>264</Words>
  <Application>Microsoft Office PowerPoint</Application>
  <PresentationFormat>On-screen Show (4:3)</PresentationFormat>
  <Paragraphs>44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Technic</vt:lpstr>
      <vt:lpstr>E-commerce</vt:lpstr>
      <vt:lpstr>E-commerce</vt:lpstr>
      <vt:lpstr>Tele shopping</vt:lpstr>
      <vt:lpstr>Online marketing</vt:lpstr>
      <vt:lpstr>Data Mining</vt:lpstr>
      <vt:lpstr>Spyware</vt:lpstr>
      <vt:lpstr>Sources</vt:lpstr>
      <vt:lpstr>Thank you for watching our presentation 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E-commerce</dc:title>
  <dc:creator>Gorata</dc:creator>
  <cp:lastModifiedBy>Gorata</cp:lastModifiedBy>
  <cp:revision>17</cp:revision>
  <dcterms:created xsi:type="dcterms:W3CDTF">2010-03-21T13:55:04Z</dcterms:created>
  <dcterms:modified xsi:type="dcterms:W3CDTF">2010-03-22T04:15:02Z</dcterms:modified>
</cp:coreProperties>
</file>